
<file path=[Content_Types].xml><?xml version="1.0" encoding="utf-8"?>
<Types xmlns="http://schemas.openxmlformats.org/package/2006/content-types">
  <Default Extension="bin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8"/>
  </p:notesMasterIdLst>
  <p:sldIdLst>
    <p:sldId id="256" r:id="rId3"/>
    <p:sldId id="260" r:id="rId4"/>
    <p:sldId id="259" r:id="rId5"/>
    <p:sldId id="258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1EF52-A01E-A420-5A0E-E8436E89A978}" v="23" dt="2019-11-20T19:20:05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0F495-A58E-4086-B32C-8E86FFCE3D00}" type="datetimeFigureOut">
              <a:rPr lang="en-US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7D929-44D1-44F3-8D8A-E83C605FC8E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50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Lecture 19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Stereo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943"/>
            <a:ext cx="12191969" cy="42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925"/>
            <a:ext cx="12191969" cy="4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4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717"/>
            <a:ext cx="12191969" cy="38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7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69" cy="657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83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office theme</vt:lpstr>
      <vt:lpstr>Office Theme</vt:lpstr>
      <vt:lpstr>Lecture 19 Stereo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</cp:revision>
  <dcterms:created xsi:type="dcterms:W3CDTF">2019-11-20T19:18:20Z</dcterms:created>
  <dcterms:modified xsi:type="dcterms:W3CDTF">2019-11-20T19:20:35Z</dcterms:modified>
</cp:coreProperties>
</file>